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05"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08">
          <p15:clr>
            <a:srgbClr val="A4A3A4"/>
          </p15:clr>
        </p15:guide>
        <p15:guide id="2"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A58D5-625B-4A0A-8CE5-8558B7214AFA}">
  <a:tblStyle styleId="{33AA58D5-625B-4A0A-8CE5-8558B7214A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pos="3908"/>
        <p:guide pos="32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f965a8da72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f965a8da72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965a8da72_0_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f965a8da72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965a8da72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f965a8da72_0_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65a8da72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65a8da72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965a8da72_0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965a8da72_0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965a8da72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f965a8da72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65a8da7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965a8da7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965a8da72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965a8da72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965a8da72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965a8da72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f965a8da72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f965a8da72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965a8da72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f965a8da72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965a8da72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965a8da72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965a8da72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965a8da72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{33AA58D5-625B-4A0A-8CE5-8558B7214AFA}</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{33AA58D5-625B-4A0A-8CE5-8558B7214AFA}</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8" name="Google Shape;258;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9" name="Google Shape;259;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1" name="Google Shape;601;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1" name="Google Shape;621;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2" name="Google Shape;622;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3" name="Google Shape;623;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8" name="Google Shape;628;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900"/>
              <a:t>Advanced CSS</a:t>
            </a:r>
            <a:endParaRPr sz="3900"/>
          </a:p>
        </p:txBody>
      </p:sp>
      <p:sp>
        <p:nvSpPr>
          <p:cNvPr id="634" name="Google Shape;634;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build these features?</a:t>
            </a:r>
            <a:endParaRPr/>
          </a:p>
        </p:txBody>
      </p:sp>
      <p:sp>
        <p:nvSpPr>
          <p:cNvPr id="764" name="Google Shape;764;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w="28575" cap="flat" cmpd="sng">
            <a:solidFill>
              <a:srgbClr val="00D6CB"/>
            </a:solidFill>
            <a:prstDash val="solid"/>
            <a:round/>
            <a:headEnd type="none" w="med" len="med"/>
            <a:tailEnd type="none" w="med" len="med"/>
          </a:ln>
        </p:spPr>
      </p:cxnSp>
      <p:cxnSp>
        <p:nvCxnSpPr>
          <p:cNvPr id="770" name="Google Shape;770;p69"/>
          <p:cNvCxnSpPr/>
          <p:nvPr/>
        </p:nvCxnSpPr>
        <p:spPr>
          <a:xfrm flipH="1">
            <a:off x="882800" y="2362075"/>
            <a:ext cx="1330200" cy="2136000"/>
          </a:xfrm>
          <a:prstGeom prst="straightConnector1">
            <a:avLst/>
          </a:prstGeom>
          <a:noFill/>
          <a:ln w="28575" cap="flat" cmpd="sng">
            <a:solidFill>
              <a:srgbClr val="00D6CB"/>
            </a:solidFill>
            <a:prstDash val="solid"/>
            <a:round/>
            <a:headEnd type="none" w="med" len="med"/>
            <a:tailEnd type="none" w="med" len="med"/>
          </a:ln>
        </p:spPr>
      </p:cxnSp>
      <p:sp>
        <p:nvSpPr>
          <p:cNvPr id="771" name="Google Shape;771;p69"/>
          <p:cNvSpPr/>
          <p:nvPr/>
        </p:nvSpPr>
        <p:spPr>
          <a:xfrm>
            <a:off x="6280275" y="403832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4" name="Google Shape;77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None/>
            </a:pPr>
            <a:endParaRPr/>
          </a:p>
        </p:txBody>
      </p:sp>
      <p:sp>
        <p:nvSpPr>
          <p:cNvPr id="775" name="Google Shape;775;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6" name="Google Shape;776;p69"/>
          <p:cNvSpPr txBox="1">
            <a:spLocks noGrp="1"/>
          </p:cNvSpPr>
          <p:nvPr>
            <p:ph type="subTitle" idx="1"/>
          </p:nvPr>
        </p:nvSpPr>
        <p:spPr>
          <a:xfrm>
            <a:off x="0" y="675975"/>
            <a:ext cx="9144000" cy="74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0"/>
          <p:cNvSpPr txBox="1">
            <a:spLocks noGrp="1"/>
          </p:cNvSpPr>
          <p:nvPr>
            <p:ph type="title"/>
          </p:nvPr>
        </p:nvSpPr>
        <p:spPr>
          <a:xfrm>
            <a:off x="25" y="274800"/>
            <a:ext cx="83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9" name="Google Shape;799;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Try some of the following techniques to learn CSS:</a:t>
            </a:r>
            <a:endParaRPr/>
          </a:p>
        </p:txBody>
      </p:sp>
      <p:sp>
        <p:nvSpPr>
          <p:cNvPr id="800" name="Google Shape;800;p7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1" name="Google Shape;801;p71"/>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Read the docs and practice with the provided examples.</a:t>
            </a:r>
            <a:endParaRPr sz="1800"/>
          </a:p>
        </p:txBody>
      </p:sp>
      <p:sp>
        <p:nvSpPr>
          <p:cNvPr id="802" name="Google Shape;802;p71"/>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Reverse-engineer finished code to see how it was created.</a:t>
            </a:r>
            <a:endParaRPr sz="1800"/>
          </a:p>
        </p:txBody>
      </p:sp>
      <p:sp>
        <p:nvSpPr>
          <p:cNvPr id="803" name="Google Shape;803;p71"/>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Build something from scratch.</a:t>
            </a:r>
            <a:endParaRPr sz="1800"/>
          </a:p>
        </p:txBody>
      </p:sp>
      <p:sp>
        <p:nvSpPr>
          <p:cNvPr id="804" name="Google Shape;804;p71"/>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Debug a broken app using Chrome DevTools.</a:t>
            </a:r>
            <a:endParaRPr sz="1800"/>
          </a:p>
        </p:txBody>
      </p:sp>
      <p:sp>
        <p:nvSpPr>
          <p:cNvPr id="805" name="Google Shape;805;p71"/>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And most importantly, ask questions!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0" name="Google Shape;640;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marL="0" lvl="0" indent="0" algn="l" rtl="0">
              <a:spcBef>
                <a:spcPts val="0"/>
              </a:spcBef>
              <a:spcAft>
                <a:spcPts val="0"/>
              </a:spcAft>
              <a:buNone/>
            </a:pPr>
            <a:endParaRPr/>
          </a:p>
        </p:txBody>
      </p:sp>
      <p:sp>
        <p:nvSpPr>
          <p:cNvPr id="646" name="Google Shape;646;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7" name="Google Shape;647;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some features of </a:t>
            </a:r>
            <a:br>
              <a:rPr lang="en"/>
            </a:br>
            <a:r>
              <a:rPr lang="en"/>
              <a:t>a well-designed app? </a:t>
            </a:r>
            <a:endParaRPr/>
          </a:p>
        </p:txBody>
      </p:sp>
      <p:sp>
        <p:nvSpPr>
          <p:cNvPr id="656" name="Google Shape;656;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3"/>
          <p:cNvSpPr txBox="1">
            <a:spLocks noGrp="1"/>
          </p:cNvSpPr>
          <p:nvPr>
            <p:ph type="title"/>
          </p:nvPr>
        </p:nvSpPr>
        <p:spPr>
          <a:xfrm>
            <a:off x="-12300" y="0"/>
            <a:ext cx="6137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Features of Well-Designed Apps	</a:t>
            </a:r>
            <a:endParaRPr/>
          </a:p>
        </p:txBody>
      </p:sp>
      <p:sp>
        <p:nvSpPr>
          <p:cNvPr id="662" name="Google Shape;66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63" name="Google Shape;663;p63"/>
          <p:cNvSpPr/>
          <p:nvPr/>
        </p:nvSpPr>
        <p:spPr>
          <a:xfrm>
            <a:off x="1362450" y="10716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txBox="1">
            <a:spLocks noGrp="1"/>
          </p:cNvSpPr>
          <p:nvPr>
            <p:ph type="subTitle" idx="1"/>
          </p:nvPr>
        </p:nvSpPr>
        <p:spPr>
          <a:xfrm>
            <a:off x="25" y="1090825"/>
            <a:ext cx="5438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1352550" y="24642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1352550" y="315697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txBox="1">
            <a:spLocks noGrp="1"/>
          </p:cNvSpPr>
          <p:nvPr>
            <p:ph type="subTitle" idx="2"/>
          </p:nvPr>
        </p:nvSpPr>
        <p:spPr>
          <a:xfrm>
            <a:off x="-12175" y="177635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a:spLocks noGrp="1"/>
          </p:cNvSpPr>
          <p:nvPr>
            <p:ph type="subTitle" idx="3"/>
          </p:nvPr>
        </p:nvSpPr>
        <p:spPr>
          <a:xfrm>
            <a:off x="100" y="2466675"/>
            <a:ext cx="5967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a:spLocks noGrp="1"/>
          </p:cNvSpPr>
          <p:nvPr>
            <p:ph type="subTitle" idx="4"/>
          </p:nvPr>
        </p:nvSpPr>
        <p:spPr>
          <a:xfrm>
            <a:off x="-12300" y="3156975"/>
            <a:ext cx="6042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txBox="1">
            <a:spLocks noGrp="1"/>
          </p:cNvSpPr>
          <p:nvPr>
            <p:ph type="subTitle" idx="5"/>
          </p:nvPr>
        </p:nvSpPr>
        <p:spPr>
          <a:xfrm>
            <a:off x="0" y="384970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rot="10800000" flipH="1">
            <a:off x="450683" y="1407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rot="10800000" flipH="1">
            <a:off x="450683" y="20929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rot="10800000" flipH="1">
            <a:off x="450683" y="28088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rot="10800000" flipH="1">
            <a:off x="450683" y="3492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rot="10800000" flipH="1">
            <a:off x="450683" y="41762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FFFFFF"/>
                </a:solidFill>
                <a:latin typeface="DM Sans Medium"/>
                <a:ea typeface="DM Sans Medium"/>
                <a:cs typeface="DM Sans Medium"/>
                <a:sym typeface="DM Sans Medium"/>
              </a:rPr>
              <a:t>Elevate</a:t>
            </a:r>
            <a:r>
              <a:rPr lang="en" sz="1700" i="1">
                <a:solidFill>
                  <a:srgbClr val="FFFFFF"/>
                </a:solidFill>
                <a:latin typeface="DM Sans Medium"/>
                <a:ea typeface="DM Sans Medium"/>
                <a:cs typeface="DM Sans Medium"/>
                <a:sym typeface="DM Sans Medium"/>
              </a:rPr>
              <a:t>360</a:t>
            </a:r>
            <a:endParaRPr sz="1700" i="1">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89" name="Google Shape;689;p63"/>
          <p:cNvCxnSpPr/>
          <p:nvPr/>
        </p:nvCxnSpPr>
        <p:spPr>
          <a:xfrm rot="10800000">
            <a:off x="8487300" y="1024350"/>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90" name="Google Shape;690;p63"/>
          <p:cNvCxnSpPr/>
          <p:nvPr/>
        </p:nvCxnSpPr>
        <p:spPr>
          <a:xfrm rot="10800000">
            <a:off x="8487300" y="1091025"/>
            <a:ext cx="176100" cy="0"/>
          </a:xfrm>
          <a:prstGeom prst="straightConnector1">
            <a:avLst/>
          </a:prstGeom>
          <a:noFill/>
          <a:ln w="28575" cap="flat" cmpd="sng">
            <a:solidFill>
              <a:srgbClr val="E51470"/>
            </a:solidFill>
            <a:prstDash val="solid"/>
            <a:round/>
            <a:headEnd type="none" w="med" len="med"/>
            <a:tailEnd type="none" w="med" len="med"/>
          </a:ln>
        </p:spPr>
      </p:cxnSp>
      <p:sp>
        <p:nvSpPr>
          <p:cNvPr id="691" name="Google Shape;691;p63"/>
          <p:cNvSpPr/>
          <p:nvPr/>
        </p:nvSpPr>
        <p:spPr>
          <a:xfrm>
            <a:off x="6987075" y="1810075"/>
            <a:ext cx="1545300" cy="249900"/>
          </a:xfrm>
          <a:prstGeom prst="roundRect">
            <a:avLst>
              <a:gd name="adj" fmla="val 16667"/>
            </a:avLst>
          </a:prstGeom>
          <a:solidFill>
            <a:srgbClr val="FFFFFF"/>
          </a:solidFill>
          <a:ln w="9525" cap="flat" cmpd="sng">
            <a:solidFill>
              <a:srgbClr val="FF00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dist="19050" dir="5400000" algn="bl" rotWithShape="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name="adj" fmla="val 16667"/>
            </a:avLst>
          </a:prstGeom>
          <a:solidFill>
            <a:srgbClr val="E514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DM Sans"/>
                <a:ea typeface="DM Sans"/>
                <a:cs typeface="DM Sans"/>
                <a:sym typeface="DM Sans"/>
              </a:rPr>
              <a:t>Podcast</a:t>
            </a:r>
            <a:endParaRPr sz="800" b="1">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DM Sans Medium"/>
                <a:ea typeface="DM Sans Medium"/>
                <a:cs typeface="DM Sans Medium"/>
                <a:sym typeface="DM Sans Medium"/>
              </a:rPr>
              <a:t>Advanced Settings</a:t>
            </a:r>
            <a:endParaRPr sz="600" i="1">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our role in implementing </a:t>
            </a:r>
            <a:br>
              <a:rPr lang="en"/>
            </a:br>
            <a:r>
              <a:rPr lang="en"/>
              <a:t>these features?</a:t>
            </a:r>
            <a:endParaRPr/>
          </a:p>
        </p:txBody>
      </p:sp>
      <p:sp>
        <p:nvSpPr>
          <p:cNvPr id="706" name="Google Shape;706;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marL="0" lvl="0" indent="0" algn="l" rtl="0">
              <a:spcBef>
                <a:spcPts val="0"/>
              </a:spcBef>
              <a:spcAft>
                <a:spcPts val="0"/>
              </a:spcAft>
              <a:buNone/>
            </a:pPr>
            <a:endParaRPr/>
          </a:p>
        </p:txBody>
      </p:sp>
      <p:sp>
        <p:nvSpPr>
          <p:cNvPr id="712" name="Google Shape;71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13" name="Google Shape;713;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65"/>
          <p:cNvSpPr/>
          <p:nvPr/>
        </p:nvSpPr>
        <p:spPr>
          <a:xfrm>
            <a:off x="1352550" y="26883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Can we build well-designed apps with CSS?</a:t>
            </a:r>
            <a:endParaRPr/>
          </a:p>
          <a:p>
            <a:pPr marL="0" lvl="0" indent="0" algn="ctr" rtl="0">
              <a:spcBef>
                <a:spcPts val="0"/>
              </a:spcBef>
              <a:spcAft>
                <a:spcPts val="0"/>
              </a:spcAft>
              <a:buNone/>
            </a:pPr>
            <a:endParaRPr/>
          </a:p>
        </p:txBody>
      </p:sp>
      <p:sp>
        <p:nvSpPr>
          <p:cNvPr id="731" name="Google Shape;73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marL="0" lvl="0" indent="0" algn="l" rtl="0">
              <a:spcBef>
                <a:spcPts val="0"/>
              </a:spcBef>
              <a:spcAft>
                <a:spcPts val="0"/>
              </a:spcAft>
              <a:buNone/>
            </a:pPr>
            <a:endParaRPr/>
          </a:p>
        </p:txBody>
      </p:sp>
      <p:sp>
        <p:nvSpPr>
          <p:cNvPr id="737" name="Google Shape;73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8" name="Google Shape;738;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9" name="Google Shape;739;p67"/>
          <p:cNvSpPr/>
          <p:nvPr/>
        </p:nvSpPr>
        <p:spPr>
          <a:xfrm>
            <a:off x="1356256" y="14335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txBox="1">
            <a:spLocks noGrp="1"/>
          </p:cNvSpPr>
          <p:nvPr>
            <p:ph type="subTitle" idx="1"/>
          </p:nvPr>
        </p:nvSpPr>
        <p:spPr>
          <a:xfrm>
            <a:off x="-6175" y="14527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7"/>
          <p:cNvSpPr/>
          <p:nvPr/>
        </p:nvSpPr>
        <p:spPr>
          <a:xfrm>
            <a:off x="1346350" y="28261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7"/>
          <p:cNvSpPr/>
          <p:nvPr/>
        </p:nvSpPr>
        <p:spPr>
          <a:xfrm>
            <a:off x="1346350" y="35188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txBox="1">
            <a:spLocks noGrp="1"/>
          </p:cNvSpPr>
          <p:nvPr>
            <p:ph type="subTitle" idx="2"/>
          </p:nvPr>
        </p:nvSpPr>
        <p:spPr>
          <a:xfrm>
            <a:off x="-18375" y="21382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a:spLocks noGrp="1"/>
          </p:cNvSpPr>
          <p:nvPr>
            <p:ph type="subTitle" idx="3"/>
          </p:nvPr>
        </p:nvSpPr>
        <p:spPr>
          <a:xfrm>
            <a:off x="-6100" y="28285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a:spLocks noGrp="1"/>
          </p:cNvSpPr>
          <p:nvPr>
            <p:ph type="subTitle" idx="4"/>
          </p:nvPr>
        </p:nvSpPr>
        <p:spPr>
          <a:xfrm>
            <a:off x="-18500" y="3518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txBox="1">
            <a:spLocks noGrp="1"/>
          </p:cNvSpPr>
          <p:nvPr>
            <p:ph type="subTitle" idx="5"/>
          </p:nvPr>
        </p:nvSpPr>
        <p:spPr>
          <a:xfrm>
            <a:off x="-6200" y="4211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rot="10800000" flipH="1">
            <a:off x="444483" y="1769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rot="10800000" flipH="1">
            <a:off x="444483" y="24548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rot="10800000" flipH="1">
            <a:off x="444483" y="31707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rot="10800000" flipH="1">
            <a:off x="444483" y="38544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rot="10800000" flipH="1">
            <a:off x="444483" y="45381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Words>
  <Application>Microsoft Office PowerPoint</Application>
  <PresentationFormat>On-screen Show (16:9)</PresentationFormat>
  <Paragraphs>59</Paragraphs>
  <Slides>13</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Arial</vt:lpstr>
      <vt:lpstr>Caveat</vt:lpstr>
      <vt:lpstr>DM Sans</vt:lpstr>
      <vt:lpstr>DM Sans Medium</vt:lpstr>
      <vt:lpstr>Inconsolata</vt:lpstr>
      <vt:lpstr>Oswald</vt:lpstr>
      <vt:lpstr>Oswald Light</vt:lpstr>
      <vt:lpstr>Oswald Medium</vt:lpstr>
      <vt:lpstr>Pacifico</vt:lpstr>
      <vt:lpstr>Roboto</vt:lpstr>
      <vt:lpstr>Roboto Light</vt:lpstr>
      <vt:lpstr>Roboto Medium</vt:lpstr>
      <vt:lpstr>Roboto Thin</vt:lpstr>
      <vt:lpstr>Simple Light</vt:lpstr>
      <vt:lpstr>Unbranded</vt:lpstr>
      <vt:lpstr>Advanced CSS</vt:lpstr>
      <vt:lpstr>Why do we use CSS?</vt:lpstr>
      <vt:lpstr>Why We Use CSS </vt:lpstr>
      <vt:lpstr>What are some features of  a well-designed app? </vt:lpstr>
      <vt:lpstr>Features of Well-Designed Apps </vt:lpstr>
      <vt:lpstr>What is our role in implementing  these features?</vt:lpstr>
      <vt:lpstr>Our Role in App Design </vt:lpstr>
      <vt:lpstr>Can we build well-designed apps with CSS? </vt:lpstr>
      <vt:lpstr>Yes, We Can! </vt:lpstr>
      <vt:lpstr>How can we learn to build these features?</vt:lpstr>
      <vt:lpstr>How to Learn CSS </vt:lpstr>
      <vt:lpstr>The best way to build CSS knowledge is to build apps and experiment with what does or doesn’t work!</vt:lpstr>
      <vt:lpstr>How to Learn CSS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CSS</dc:title>
  <cp:lastModifiedBy>Benjamin Machock</cp:lastModifiedBy>
  <cp:revision>2</cp:revision>
  <dcterms:modified xsi:type="dcterms:W3CDTF">2022-07-28T14:32:31Z</dcterms:modified>
</cp:coreProperties>
</file>